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318" r:id="rId6"/>
    <p:sldId id="1157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7030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41604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مهارات العمل مع الآخرين)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الدرس الأول </a:t>
            </a: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76CFDF-008A-5B2F-44BD-116D1A4529DD}"/>
              </a:ext>
            </a:extLst>
          </p:cNvPr>
          <p:cNvSpPr/>
          <p:nvPr/>
        </p:nvSpPr>
        <p:spPr>
          <a:xfrm>
            <a:off x="246750" y="3575489"/>
            <a:ext cx="881973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cap="none" spc="0" dirty="0">
                <a:ln w="0"/>
                <a:solidFill>
                  <a:schemeClr val="tx1"/>
                </a:solidFill>
              </a:rPr>
              <a:t>بطاقات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93F21C1A-719E-8C55-A0FA-0D7B7E36BBDA}"/>
              </a:ext>
            </a:extLst>
          </p:cNvPr>
          <p:cNvSpPr/>
          <p:nvPr/>
        </p:nvSpPr>
        <p:spPr>
          <a:xfrm>
            <a:off x="1272088" y="3710169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524813-8D64-9C3B-5C6A-F09BB82DB636}"/>
              </a:ext>
            </a:extLst>
          </p:cNvPr>
          <p:cNvSpPr/>
          <p:nvPr/>
        </p:nvSpPr>
        <p:spPr>
          <a:xfrm>
            <a:off x="10002112" y="232106"/>
            <a:ext cx="1510349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الأول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04E9F0F-0835-2CFD-A23C-752376D16A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8901" y="2062776"/>
            <a:ext cx="1813560" cy="383041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BFB6631-7BB3-E80F-78AA-E21EDB9EC7E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9365" r="73353" b="7334"/>
          <a:stretch/>
        </p:blipFill>
        <p:spPr>
          <a:xfrm>
            <a:off x="7805141" y="2062776"/>
            <a:ext cx="1813560" cy="383041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B2D582A-2241-6B51-D547-B4B31E34B16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127" t="9365" r="47226" b="7334"/>
          <a:stretch/>
        </p:blipFill>
        <p:spPr>
          <a:xfrm>
            <a:off x="5872997" y="2062776"/>
            <a:ext cx="1767580" cy="383041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5052D52-8986-3590-61BF-D65E667DCA2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000" t="9365" r="23333" b="7334"/>
          <a:stretch/>
        </p:blipFill>
        <p:spPr>
          <a:xfrm>
            <a:off x="3920555" y="2062776"/>
            <a:ext cx="1744818" cy="383041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780F81F-E567-CCF0-657E-29739841971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46858" b="51778"/>
          <a:stretch/>
        </p:blipFill>
        <p:spPr>
          <a:xfrm>
            <a:off x="2107013" y="1950720"/>
            <a:ext cx="1707661" cy="3942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530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97742e-fd58-46b6-977d-049ccf9cd839">
      <Terms xmlns="http://schemas.microsoft.com/office/infopath/2007/PartnerControls"/>
    </lcf76f155ced4ddcb4097134ff3c332f>
    <TaxCatchAll xmlns="3ec2257a-1668-4260-ba7b-7ff6f8d65a1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A56F327985D6489CD8BC6C2FDE262C" ma:contentTypeVersion="13" ma:contentTypeDescription="Create a new document." ma:contentTypeScope="" ma:versionID="892dca44b66bbc874f307311d732e137">
  <xsd:schema xmlns:xsd="http://www.w3.org/2001/XMLSchema" xmlns:xs="http://www.w3.org/2001/XMLSchema" xmlns:p="http://schemas.microsoft.com/office/2006/metadata/properties" xmlns:ns2="a197742e-fd58-46b6-977d-049ccf9cd839" xmlns:ns3="3ec2257a-1668-4260-ba7b-7ff6f8d65a10" targetNamespace="http://schemas.microsoft.com/office/2006/metadata/properties" ma:root="true" ma:fieldsID="e91b27363f3dbe666636c458d1e58624" ns2:_="" ns3:_="">
    <xsd:import namespace="a197742e-fd58-46b6-977d-049ccf9cd839"/>
    <xsd:import namespace="3ec2257a-1668-4260-ba7b-7ff6f8d65a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97742e-fd58-46b6-977d-049ccf9cd8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b4d1d93c-c176-46bc-acb0-b070b03b49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c2257a-1668-4260-ba7b-7ff6f8d65a10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1d5e8a9-c917-47a0-b725-f3750fb48956}" ma:internalName="TaxCatchAll" ma:showField="CatchAllData" ma:web="3ec2257a-1668-4260-ba7b-7ff6f8d65a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19D9AEC-6BD3-41DA-B76B-B5B514A8590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15628B-42C7-4FFA-A5EB-377973B8C265}"/>
</file>

<file path=docProps/app.xml><?xml version="1.0" encoding="utf-8"?>
<Properties xmlns="http://schemas.openxmlformats.org/officeDocument/2006/extended-properties" xmlns:vt="http://schemas.openxmlformats.org/officeDocument/2006/docPropsVTypes">
  <TotalTime>5632</TotalTime>
  <Words>12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MEEAD AHMED OBAID ALTENEIJI</cp:lastModifiedBy>
  <cp:revision>25</cp:revision>
  <dcterms:created xsi:type="dcterms:W3CDTF">2023-05-01T10:02:06Z</dcterms:created>
  <dcterms:modified xsi:type="dcterms:W3CDTF">2024-01-01T12:44:18Z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0x01010083A56F327985D6489CD8BC6C2FDE262C</vt:lpwstr>
  </property>
</Properties>
</file>