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03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الدرس الأول </a:t>
            </a: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246750" y="3575489"/>
            <a:ext cx="8819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بطاقات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1272088" y="3710169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10002112" y="232106"/>
            <a:ext cx="15103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4E9F0F-0835-2CFD-A23C-752376D16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901" y="2062776"/>
            <a:ext cx="1813560" cy="38304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FB6631-7BB3-E80F-78AA-E21EDB9EC7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65" r="73353" b="7334"/>
          <a:stretch/>
        </p:blipFill>
        <p:spPr>
          <a:xfrm>
            <a:off x="7805141" y="2062776"/>
            <a:ext cx="1813560" cy="38304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2D582A-2241-6B51-D547-B4B31E34B1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27" t="9365" r="47226" b="7334"/>
          <a:stretch/>
        </p:blipFill>
        <p:spPr>
          <a:xfrm>
            <a:off x="5872997" y="2062776"/>
            <a:ext cx="1767580" cy="38304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052D52-8986-3590-61BF-D65E667DCA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9365" r="23333" b="7334"/>
          <a:stretch/>
        </p:blipFill>
        <p:spPr>
          <a:xfrm>
            <a:off x="3920555" y="2062776"/>
            <a:ext cx="1744818" cy="383041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80F81F-E567-CCF0-657E-2973984197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6858" b="51778"/>
          <a:stretch/>
        </p:blipFill>
        <p:spPr>
          <a:xfrm>
            <a:off x="2107013" y="1950720"/>
            <a:ext cx="1707661" cy="394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3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15628B-42C7-4FFA-A5EB-377973B8C265}"/>
</file>

<file path=docProps/app.xml><?xml version="1.0" encoding="utf-8"?>
<Properties xmlns="http://schemas.openxmlformats.org/officeDocument/2006/extended-properties" xmlns:vt="http://schemas.openxmlformats.org/officeDocument/2006/docPropsVTypes">
  <TotalTime>5632</TotalTime>
  <Words>12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25</cp:revision>
  <dcterms:created xsi:type="dcterms:W3CDTF">2023-05-01T10:02:06Z</dcterms:created>
  <dcterms:modified xsi:type="dcterms:W3CDTF">2024-01-01T12:44:18Z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